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BC9B"/>
    <a:srgbClr val="503934"/>
    <a:srgbClr val="7C4D25"/>
    <a:srgbClr val="2C3C4F"/>
    <a:srgbClr val="39464E"/>
    <a:srgbClr val="29C1AF"/>
    <a:srgbClr val="3CD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80"/>
  </p:normalViewPr>
  <p:slideViewPr>
    <p:cSldViewPr>
      <p:cViewPr>
        <p:scale>
          <a:sx n="101" d="100"/>
          <a:sy n="101" d="100"/>
        </p:scale>
        <p:origin x="848" y="5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376BA-610B-48A0-96DF-DA333D32E9C6}" type="datetimeFigureOut">
              <a:rPr lang="en-US" smtClean="0"/>
              <a:t>7/14/17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AA785-EEBD-4BB7-80C8-35816BC18A2E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7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36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40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65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21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5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06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3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95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7129-8892-4527-B9B5-28EADF5A0760}" type="datetime1">
              <a:rPr lang="en-US" smtClean="0"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246E-4D3B-46EE-9AF0-FB58E9E24676}" type="datetime1">
              <a:rPr lang="en-US" smtClean="0"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A9CD-0126-458A-886B-6FC07AA530CC}" type="datetime1">
              <a:rPr lang="en-US" smtClean="0"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8A32-C64F-48FE-9F74-7D1FFF5C519B}" type="datetime1">
              <a:rPr lang="en-US" smtClean="0"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CAD1-252D-44EF-B951-2C3EF1E1B8D5}" type="datetime1">
              <a:rPr lang="en-US" smtClean="0"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9ED7-D303-4DD7-9EFB-4DEB198A20E1}" type="datetime1">
              <a:rPr lang="en-US" smtClean="0"/>
              <a:t>7/14/17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655-976F-4B60-BFD7-A21C85921715}" type="datetime1">
              <a:rPr lang="en-US" smtClean="0"/>
              <a:t>7/14/17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A360-1CC1-4DCF-86A5-1A446DB958B0}" type="datetime1">
              <a:rPr lang="en-US" smtClean="0"/>
              <a:t>7/14/17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B42-CABE-4B2F-90EA-E11C6CD8DA02}" type="datetime1">
              <a:rPr lang="en-US" smtClean="0"/>
              <a:t>7/14/17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8E63-69BD-458C-A5A8-C5FC19FB1F0B}" type="datetime1">
              <a:rPr lang="en-US" smtClean="0"/>
              <a:t>7/14/17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560D-8B6D-4458-A1D3-F697C06A5EBE}" type="datetime1">
              <a:rPr lang="en-US" smtClean="0"/>
              <a:t>7/14/17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20B41-2FE8-497A-8AFC-2BF5483874BC}" type="datetime1">
              <a:rPr lang="en-US" smtClean="0"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44E5-9FB8-4181-B433-C93897A9A40A}" type="slidenum">
              <a:rPr lang="en-US" smtClean="0"/>
              <a:t>‹n.º›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pt-BR" sz="5500" b="1" spc="600" dirty="0" smtClean="0">
              <a:solidFill>
                <a:schemeClr val="bg1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ctr">
              <a:buFont typeface="Arial" pitchFamily="34" charset="0"/>
              <a:buNone/>
            </a:pPr>
            <a:endParaRPr lang="pt-BR" sz="5500" b="1" spc="600" dirty="0">
              <a:solidFill>
                <a:schemeClr val="bg1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WORLD OF LASERS</a:t>
            </a:r>
            <a:endParaRPr lang="pt-BR" sz="5500" b="1" spc="600" dirty="0" smtClean="0">
              <a:solidFill>
                <a:srgbClr val="2C3C4F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3446649"/>
            <a:ext cx="7776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spc="300" dirty="0" smtClean="0">
                <a:solidFill>
                  <a:srgbClr val="54BC9B"/>
                </a:solidFill>
              </a:rPr>
              <a:t>Laser </a:t>
            </a:r>
            <a:r>
              <a:rPr lang="pt-BR" sz="3000" b="1" spc="300" dirty="0" err="1" smtClean="0">
                <a:solidFill>
                  <a:srgbClr val="54BC9B"/>
                </a:solidFill>
              </a:rPr>
              <a:t>Definition</a:t>
            </a:r>
            <a:endParaRPr lang="en-US" sz="3000" b="1" spc="300" dirty="0">
              <a:solidFill>
                <a:srgbClr val="54BC9B"/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088" y="5865543"/>
            <a:ext cx="1901824" cy="542514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148" y="1798180"/>
            <a:ext cx="825703" cy="766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WHAT IS A LASER</a:t>
            </a: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408841" y="260648"/>
            <a:ext cx="77938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10000" b="1" cap="none" spc="0" dirty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tângulo Arredondado 9"/>
          <p:cNvSpPr/>
          <p:nvPr/>
        </p:nvSpPr>
        <p:spPr>
          <a:xfrm rot="19765915">
            <a:off x="-55681" y="5743163"/>
            <a:ext cx="2383919" cy="576064"/>
          </a:xfrm>
          <a:prstGeom prst="roundRect">
            <a:avLst/>
          </a:prstGeom>
          <a:solidFill>
            <a:srgbClr val="54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4BC9B"/>
                </a:solidFill>
              </a:rPr>
              <a:t>x</a:t>
            </a:r>
            <a:endParaRPr lang="en-US" dirty="0">
              <a:solidFill>
                <a:srgbClr val="54BC9B"/>
              </a:solidFill>
            </a:endParaRPr>
          </a:p>
        </p:txBody>
      </p:sp>
      <p:sp>
        <p:nvSpPr>
          <p:cNvPr id="11" name="Retângulo Arredondado 10"/>
          <p:cNvSpPr/>
          <p:nvPr/>
        </p:nvSpPr>
        <p:spPr>
          <a:xfrm rot="19765915">
            <a:off x="2168475" y="5016429"/>
            <a:ext cx="427807" cy="576064"/>
          </a:xfrm>
          <a:prstGeom prst="roundRect">
            <a:avLst/>
          </a:prstGeom>
          <a:solidFill>
            <a:srgbClr val="54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4BC9B"/>
                </a:solidFill>
              </a:rPr>
              <a:t>x</a:t>
            </a:r>
            <a:endParaRPr lang="en-US" dirty="0">
              <a:solidFill>
                <a:srgbClr val="54BC9B"/>
              </a:solidFill>
            </a:endParaRPr>
          </a:p>
        </p:txBody>
      </p:sp>
      <p:sp>
        <p:nvSpPr>
          <p:cNvPr id="12" name="Triângulo 11"/>
          <p:cNvSpPr/>
          <p:nvPr/>
        </p:nvSpPr>
        <p:spPr>
          <a:xfrm rot="14383284">
            <a:off x="5469574" y="-706337"/>
            <a:ext cx="1060704" cy="7857412"/>
          </a:xfrm>
          <a:prstGeom prst="triangle">
            <a:avLst/>
          </a:prstGeom>
          <a:solidFill>
            <a:srgbClr val="54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683568" y="2447017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spc="100" dirty="0" smtClean="0">
                <a:solidFill>
                  <a:srgbClr val="54BC9B"/>
                </a:solidFill>
              </a:rPr>
              <a:t>It</a:t>
            </a:r>
            <a:r>
              <a:rPr lang="en-US" sz="3000" b="1" spc="100" dirty="0">
                <a:solidFill>
                  <a:srgbClr val="54BC9B"/>
                </a:solidFill>
              </a:rPr>
              <a:t> </a:t>
            </a:r>
            <a:r>
              <a:rPr lang="en-US" sz="3000" b="1" spc="100" dirty="0" err="1" smtClean="0">
                <a:solidFill>
                  <a:srgbClr val="54BC9B"/>
                </a:solidFill>
              </a:rPr>
              <a:t>i</a:t>
            </a:r>
            <a:r>
              <a:rPr lang="pt-BR" sz="3000" b="1" spc="100" dirty="0" err="1" smtClean="0">
                <a:solidFill>
                  <a:srgbClr val="54BC9B"/>
                </a:solidFill>
              </a:rPr>
              <a:t>s</a:t>
            </a:r>
            <a:r>
              <a:rPr lang="pt-BR" sz="3000" b="1" spc="100" dirty="0" smtClean="0">
                <a:solidFill>
                  <a:srgbClr val="54BC9B"/>
                </a:solidFill>
              </a:rPr>
              <a:t> a </a:t>
            </a:r>
            <a:r>
              <a:rPr lang="pt-BR" sz="3000" b="1" spc="100" dirty="0" err="1">
                <a:solidFill>
                  <a:srgbClr val="54BC9B"/>
                </a:solidFill>
              </a:rPr>
              <a:t>device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that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emits</a:t>
            </a:r>
            <a:r>
              <a:rPr lang="pt-BR" sz="3000" b="1" spc="100" dirty="0">
                <a:solidFill>
                  <a:srgbClr val="54BC9B"/>
                </a:solidFill>
              </a:rPr>
              <a:t> light </a:t>
            </a:r>
            <a:r>
              <a:rPr lang="pt-BR" sz="3000" b="1" spc="100" dirty="0" err="1">
                <a:solidFill>
                  <a:srgbClr val="54BC9B"/>
                </a:solidFill>
              </a:rPr>
              <a:t>th</a:t>
            </a:r>
            <a:r>
              <a:rPr lang="pt-BR" sz="3000" b="1" spc="100" dirty="0" err="1">
                <a:solidFill>
                  <a:schemeClr val="bg1"/>
                </a:solidFill>
              </a:rPr>
              <a:t>rough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pt-BR" sz="3000" b="1" spc="100" dirty="0">
                <a:solidFill>
                  <a:srgbClr val="54BC9B"/>
                </a:solidFill>
              </a:rPr>
              <a:t>a </a:t>
            </a:r>
            <a:r>
              <a:rPr lang="pt-BR" sz="3000" b="1" spc="100" dirty="0" err="1">
                <a:solidFill>
                  <a:srgbClr val="54BC9B"/>
                </a:solidFill>
              </a:rPr>
              <a:t>process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of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optical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amplifica</a:t>
            </a:r>
            <a:r>
              <a:rPr lang="pt-BR" sz="3000" b="1" spc="100" dirty="0" err="1">
                <a:solidFill>
                  <a:schemeClr val="bg1"/>
                </a:solidFill>
              </a:rPr>
              <a:t>tion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chemeClr val="bg1"/>
                </a:solidFill>
              </a:rPr>
              <a:t>bas</a:t>
            </a:r>
            <a:r>
              <a:rPr lang="pt-BR" sz="3000" b="1" spc="100" dirty="0" err="1">
                <a:solidFill>
                  <a:srgbClr val="54BC9B"/>
                </a:solidFill>
              </a:rPr>
              <a:t>ed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on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the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stimulated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emission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chemeClr val="bg1"/>
                </a:solidFill>
              </a:rPr>
              <a:t>of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pt-BR" sz="3000" b="1" spc="100" dirty="0" err="1">
                <a:solidFill>
                  <a:schemeClr val="bg1"/>
                </a:solidFill>
              </a:rPr>
              <a:t>ele</a:t>
            </a:r>
            <a:r>
              <a:rPr lang="pt-BR" sz="3000" b="1" spc="100" dirty="0" err="1">
                <a:solidFill>
                  <a:srgbClr val="54BC9B"/>
                </a:solidFill>
              </a:rPr>
              <a:t>ctromagnetic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pt-BR" sz="3000" b="1" spc="100" dirty="0" err="1">
                <a:solidFill>
                  <a:srgbClr val="54BC9B"/>
                </a:solidFill>
              </a:rPr>
              <a:t>radiation</a:t>
            </a:r>
            <a:r>
              <a:rPr lang="pt-BR" sz="3000" b="1" spc="100" dirty="0">
                <a:solidFill>
                  <a:srgbClr val="54BC9B"/>
                </a:solidFill>
              </a:rPr>
              <a:t>.</a:t>
            </a:r>
            <a:endParaRPr lang="en-US" sz="3000" b="1" spc="100" dirty="0">
              <a:solidFill>
                <a:srgbClr val="54BC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9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WHY LASER</a:t>
            </a: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444208" y="292697"/>
            <a:ext cx="77938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10000" b="1" cap="none" spc="0" dirty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riângulo 16"/>
          <p:cNvSpPr/>
          <p:nvPr/>
        </p:nvSpPr>
        <p:spPr>
          <a:xfrm rot="17260175">
            <a:off x="4074359" y="-110367"/>
            <a:ext cx="3703391" cy="7708328"/>
          </a:xfrm>
          <a:prstGeom prst="triangle">
            <a:avLst/>
          </a:prstGeom>
          <a:solidFill>
            <a:srgbClr val="54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4BC9B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644008" y="2858160"/>
            <a:ext cx="44072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spc="100" dirty="0" smtClean="0">
                <a:solidFill>
                  <a:schemeClr val="bg1"/>
                </a:solidFill>
              </a:rPr>
              <a:t>L</a:t>
            </a:r>
            <a:r>
              <a:rPr lang="pt-BR" sz="3000" b="1" spc="100" dirty="0" smtClean="0">
                <a:solidFill>
                  <a:schemeClr val="bg1"/>
                </a:solidFill>
              </a:rPr>
              <a:t>ight </a:t>
            </a:r>
            <a:r>
              <a:rPr lang="pt-BR" sz="4000" b="1" spc="100" dirty="0" err="1" smtClean="0">
                <a:solidFill>
                  <a:schemeClr val="bg1"/>
                </a:solidFill>
              </a:rPr>
              <a:t>A</a:t>
            </a:r>
            <a:r>
              <a:rPr lang="pt-BR" sz="3000" b="1" spc="100" dirty="0" err="1" smtClean="0">
                <a:solidFill>
                  <a:schemeClr val="bg1"/>
                </a:solidFill>
              </a:rPr>
              <a:t>mplification</a:t>
            </a:r>
            <a:r>
              <a:rPr lang="pt-BR" sz="3000" b="1" spc="100" dirty="0" smtClean="0">
                <a:solidFill>
                  <a:schemeClr val="bg1"/>
                </a:solidFill>
              </a:rPr>
              <a:t> </a:t>
            </a:r>
            <a:r>
              <a:rPr lang="pt-BR" sz="3000" b="1" spc="100" dirty="0" err="1">
                <a:solidFill>
                  <a:schemeClr val="bg1"/>
                </a:solidFill>
              </a:rPr>
              <a:t>by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pt-BR" sz="4000" b="1" spc="100" dirty="0" err="1" smtClean="0">
                <a:solidFill>
                  <a:schemeClr val="bg1"/>
                </a:solidFill>
              </a:rPr>
              <a:t>S</a:t>
            </a:r>
            <a:r>
              <a:rPr lang="pt-BR" sz="3000" b="1" spc="100" dirty="0" err="1" smtClean="0">
                <a:solidFill>
                  <a:schemeClr val="bg1"/>
                </a:solidFill>
              </a:rPr>
              <a:t>timulated</a:t>
            </a:r>
            <a:r>
              <a:rPr lang="pt-BR" sz="3000" b="1" spc="100" dirty="0" smtClean="0">
                <a:solidFill>
                  <a:schemeClr val="bg1"/>
                </a:solidFill>
              </a:rPr>
              <a:t> </a:t>
            </a:r>
            <a:r>
              <a:rPr lang="pt-BR" sz="4000" b="1" spc="100" dirty="0" err="1" smtClean="0">
                <a:solidFill>
                  <a:schemeClr val="bg1"/>
                </a:solidFill>
              </a:rPr>
              <a:t>E</a:t>
            </a:r>
            <a:r>
              <a:rPr lang="pt-BR" sz="3000" b="1" spc="100" dirty="0" err="1" smtClean="0">
                <a:solidFill>
                  <a:schemeClr val="bg1"/>
                </a:solidFill>
              </a:rPr>
              <a:t>mission</a:t>
            </a:r>
            <a:r>
              <a:rPr lang="pt-BR" sz="3000" b="1" spc="100" dirty="0" smtClean="0">
                <a:solidFill>
                  <a:schemeClr val="bg1"/>
                </a:solidFill>
              </a:rPr>
              <a:t> </a:t>
            </a:r>
            <a:r>
              <a:rPr lang="pt-BR" sz="3000" b="1" spc="100" dirty="0" err="1">
                <a:solidFill>
                  <a:schemeClr val="bg1"/>
                </a:solidFill>
              </a:rPr>
              <a:t>of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pt-BR" sz="4000" b="1" spc="100" dirty="0" err="1" smtClean="0">
                <a:solidFill>
                  <a:schemeClr val="bg1"/>
                </a:solidFill>
              </a:rPr>
              <a:t>R</a:t>
            </a:r>
            <a:r>
              <a:rPr lang="pt-BR" sz="3000" b="1" spc="100" dirty="0" err="1" smtClean="0">
                <a:solidFill>
                  <a:schemeClr val="bg1"/>
                </a:solidFill>
              </a:rPr>
              <a:t>adiation</a:t>
            </a:r>
            <a:endParaRPr lang="en-US" sz="3000" dirty="0">
              <a:solidFill>
                <a:schemeClr val="bg1"/>
              </a:solidFill>
            </a:endParaRPr>
          </a:p>
        </p:txBody>
      </p:sp>
      <p:grpSp>
        <p:nvGrpSpPr>
          <p:cNvPr id="22" name="Grupo 21"/>
          <p:cNvGrpSpPr/>
          <p:nvPr/>
        </p:nvGrpSpPr>
        <p:grpSpPr>
          <a:xfrm rot="3531287">
            <a:off x="151335" y="1196606"/>
            <a:ext cx="2651963" cy="1302798"/>
            <a:chOff x="-55681" y="5016429"/>
            <a:chExt cx="2651963" cy="1302798"/>
          </a:xfrm>
        </p:grpSpPr>
        <p:sp>
          <p:nvSpPr>
            <p:cNvPr id="20" name="Retângulo Arredondado 19"/>
            <p:cNvSpPr/>
            <p:nvPr/>
          </p:nvSpPr>
          <p:spPr>
            <a:xfrm rot="19765915">
              <a:off x="-55681" y="5743163"/>
              <a:ext cx="2383919" cy="5760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smtClean="0">
                  <a:solidFill>
                    <a:srgbClr val="54BC9B"/>
                  </a:solidFill>
                </a:rPr>
                <a:t>L A S E R</a:t>
              </a:r>
              <a:endParaRPr lang="en-US" sz="3000" b="1" dirty="0">
                <a:solidFill>
                  <a:srgbClr val="54BC9B"/>
                </a:solidFill>
              </a:endParaRPr>
            </a:p>
          </p:txBody>
        </p:sp>
        <p:sp>
          <p:nvSpPr>
            <p:cNvPr id="21" name="Retângulo Arredondado 20"/>
            <p:cNvSpPr/>
            <p:nvPr/>
          </p:nvSpPr>
          <p:spPr>
            <a:xfrm rot="19765915">
              <a:off x="2168475" y="5016429"/>
              <a:ext cx="427807" cy="5760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4BC9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07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67"/>
          <a:stretch/>
        </p:blipFill>
        <p:spPr>
          <a:xfrm>
            <a:off x="-15970" y="-27384"/>
            <a:ext cx="12698484" cy="688538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4</a:t>
            </a:fld>
            <a:endParaRPr lang="en-US" dirty="0"/>
          </a:p>
        </p:txBody>
      </p:sp>
      <p:sp>
        <p:nvSpPr>
          <p:cNvPr id="19" name="Retângulo 18"/>
          <p:cNvSpPr/>
          <p:nvPr/>
        </p:nvSpPr>
        <p:spPr>
          <a:xfrm>
            <a:off x="3995936" y="1268760"/>
            <a:ext cx="51125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 err="1" smtClean="0">
                <a:solidFill>
                  <a:srgbClr val="7C4D25"/>
                </a:solidFill>
              </a:rPr>
              <a:t>Electromagnetic</a:t>
            </a:r>
            <a:r>
              <a:rPr lang="pt-BR" sz="3000" b="1" dirty="0" smtClean="0">
                <a:solidFill>
                  <a:srgbClr val="7C4D25"/>
                </a:solidFill>
              </a:rPr>
              <a:t> </a:t>
            </a:r>
            <a:r>
              <a:rPr lang="pt-BR" sz="3000" b="1" dirty="0" err="1">
                <a:solidFill>
                  <a:srgbClr val="7C4D25"/>
                </a:solidFill>
              </a:rPr>
              <a:t>radiation</a:t>
            </a:r>
            <a:r>
              <a:rPr lang="pt-BR" sz="3000" b="1" dirty="0">
                <a:solidFill>
                  <a:srgbClr val="7C4D25"/>
                </a:solidFill>
              </a:rPr>
              <a:t> </a:t>
            </a:r>
            <a:r>
              <a:rPr lang="pt-BR" sz="3000" b="1" dirty="0" err="1">
                <a:solidFill>
                  <a:srgbClr val="7C4D25"/>
                </a:solidFill>
              </a:rPr>
              <a:t>is</a:t>
            </a:r>
            <a:r>
              <a:rPr lang="pt-BR" sz="3000" b="1" dirty="0">
                <a:solidFill>
                  <a:srgbClr val="7C4D25"/>
                </a:solidFill>
              </a:rPr>
              <a:t> a </a:t>
            </a:r>
            <a:r>
              <a:rPr lang="pt-BR" sz="3000" b="1" dirty="0">
                <a:solidFill>
                  <a:srgbClr val="503934"/>
                </a:solidFill>
              </a:rPr>
              <a:t>natural </a:t>
            </a:r>
            <a:r>
              <a:rPr lang="pt-BR" sz="3000" b="1" dirty="0" err="1">
                <a:solidFill>
                  <a:srgbClr val="503934"/>
                </a:solidFill>
              </a:rPr>
              <a:t>phenomenon</a:t>
            </a:r>
            <a:r>
              <a:rPr lang="pt-BR" sz="3000" b="1" dirty="0">
                <a:solidFill>
                  <a:srgbClr val="503934"/>
                </a:solidFill>
              </a:rPr>
              <a:t> </a:t>
            </a:r>
            <a:r>
              <a:rPr lang="pt-BR" sz="3000" b="1" dirty="0" err="1">
                <a:solidFill>
                  <a:srgbClr val="7C4D25"/>
                </a:solidFill>
              </a:rPr>
              <a:t>found</a:t>
            </a:r>
            <a:r>
              <a:rPr lang="pt-BR" sz="3000" b="1" dirty="0">
                <a:solidFill>
                  <a:srgbClr val="7C4D25"/>
                </a:solidFill>
              </a:rPr>
              <a:t> in </a:t>
            </a:r>
            <a:r>
              <a:rPr lang="pt-BR" sz="3000" b="1" dirty="0" err="1">
                <a:solidFill>
                  <a:srgbClr val="7C4D25"/>
                </a:solidFill>
              </a:rPr>
              <a:t>almost</a:t>
            </a:r>
            <a:r>
              <a:rPr lang="pt-BR" sz="3000" b="1" dirty="0">
                <a:solidFill>
                  <a:srgbClr val="7C4D25"/>
                </a:solidFill>
              </a:rPr>
              <a:t> </a:t>
            </a:r>
            <a:r>
              <a:rPr lang="pt-BR" sz="3000" b="1" dirty="0" err="1">
                <a:solidFill>
                  <a:srgbClr val="7C4D25"/>
                </a:solidFill>
              </a:rPr>
              <a:t>all</a:t>
            </a:r>
            <a:r>
              <a:rPr lang="pt-BR" sz="3000" b="1" dirty="0">
                <a:solidFill>
                  <a:srgbClr val="7C4D25"/>
                </a:solidFill>
              </a:rPr>
              <a:t> </a:t>
            </a:r>
            <a:r>
              <a:rPr lang="pt-BR" sz="3000" b="1" dirty="0" err="1">
                <a:solidFill>
                  <a:srgbClr val="7C4D25"/>
                </a:solidFill>
              </a:rPr>
              <a:t>areas</a:t>
            </a:r>
            <a:r>
              <a:rPr lang="pt-BR" sz="3000" b="1" dirty="0">
                <a:solidFill>
                  <a:srgbClr val="7C4D25"/>
                </a:solidFill>
              </a:rPr>
              <a:t> </a:t>
            </a:r>
            <a:r>
              <a:rPr lang="pt-BR" sz="3000" b="1" dirty="0" err="1">
                <a:solidFill>
                  <a:srgbClr val="7C4D25"/>
                </a:solidFill>
              </a:rPr>
              <a:t>of</a:t>
            </a:r>
            <a:r>
              <a:rPr lang="pt-BR" sz="3000" b="1" dirty="0">
                <a:solidFill>
                  <a:srgbClr val="7C4D25"/>
                </a:solidFill>
              </a:rPr>
              <a:t> </a:t>
            </a:r>
            <a:r>
              <a:rPr lang="pt-BR" sz="3000" b="1" dirty="0" err="1">
                <a:solidFill>
                  <a:srgbClr val="7C4D25"/>
                </a:solidFill>
              </a:rPr>
              <a:t>daily</a:t>
            </a:r>
            <a:r>
              <a:rPr lang="pt-BR" sz="3000" b="1" dirty="0">
                <a:solidFill>
                  <a:srgbClr val="7C4D25"/>
                </a:solidFill>
              </a:rPr>
              <a:t> </a:t>
            </a:r>
            <a:r>
              <a:rPr lang="pt-BR" sz="3000" b="1" dirty="0" err="1">
                <a:solidFill>
                  <a:srgbClr val="7C4D25"/>
                </a:solidFill>
              </a:rPr>
              <a:t>life</a:t>
            </a:r>
            <a:r>
              <a:rPr lang="pt-BR" sz="3000" b="1" dirty="0">
                <a:solidFill>
                  <a:srgbClr val="7C4D25"/>
                </a:solidFill>
              </a:rPr>
              <a:t>, </a:t>
            </a:r>
            <a:r>
              <a:rPr lang="pt-BR" sz="3000" b="1" dirty="0" err="1">
                <a:solidFill>
                  <a:srgbClr val="7C4D25"/>
                </a:solidFill>
              </a:rPr>
              <a:t>from</a:t>
            </a:r>
            <a:r>
              <a:rPr lang="pt-BR" sz="3000" b="1" dirty="0">
                <a:solidFill>
                  <a:srgbClr val="7C4D25"/>
                </a:solidFill>
              </a:rPr>
              <a:t> radio </a:t>
            </a:r>
            <a:r>
              <a:rPr lang="pt-BR" sz="3000" b="1" dirty="0" err="1">
                <a:solidFill>
                  <a:srgbClr val="7C4D25"/>
                </a:solidFill>
              </a:rPr>
              <a:t>waves</a:t>
            </a:r>
            <a:r>
              <a:rPr lang="pt-BR" sz="3000" b="1" dirty="0">
                <a:solidFill>
                  <a:srgbClr val="7C4D25"/>
                </a:solidFill>
              </a:rPr>
              <a:t> </a:t>
            </a:r>
            <a:r>
              <a:rPr lang="pt-BR" sz="3000" b="1" dirty="0" err="1">
                <a:solidFill>
                  <a:srgbClr val="7C4D25"/>
                </a:solidFill>
              </a:rPr>
              <a:t>to</a:t>
            </a:r>
            <a:r>
              <a:rPr lang="pt-BR" sz="3000" b="1" dirty="0">
                <a:solidFill>
                  <a:srgbClr val="7C4D25"/>
                </a:solidFill>
              </a:rPr>
              <a:t> </a:t>
            </a:r>
            <a:r>
              <a:rPr lang="pt-BR" sz="3000" b="1" dirty="0" err="1">
                <a:solidFill>
                  <a:srgbClr val="7C4D25"/>
                </a:solidFill>
              </a:rPr>
              <a:t>sunlight</a:t>
            </a:r>
            <a:r>
              <a:rPr lang="pt-BR" sz="3000" b="1" dirty="0">
                <a:solidFill>
                  <a:srgbClr val="7C4D25"/>
                </a:solidFill>
              </a:rPr>
              <a:t> </a:t>
            </a:r>
            <a:r>
              <a:rPr lang="pt-BR" sz="3000" b="1" dirty="0" err="1">
                <a:solidFill>
                  <a:srgbClr val="7C4D25"/>
                </a:solidFill>
              </a:rPr>
              <a:t>to</a:t>
            </a:r>
            <a:r>
              <a:rPr lang="pt-BR" sz="3000" b="1" dirty="0">
                <a:solidFill>
                  <a:srgbClr val="7C4D25"/>
                </a:solidFill>
              </a:rPr>
              <a:t> </a:t>
            </a:r>
            <a:r>
              <a:rPr lang="pt-BR" sz="3000" b="1" dirty="0" err="1">
                <a:solidFill>
                  <a:srgbClr val="7C4D25"/>
                </a:solidFill>
              </a:rPr>
              <a:t>x-rays</a:t>
            </a:r>
            <a:r>
              <a:rPr lang="pt-BR" sz="3000" b="1" dirty="0">
                <a:solidFill>
                  <a:srgbClr val="7C4D25"/>
                </a:solidFill>
              </a:rPr>
              <a:t>. Laser </a:t>
            </a:r>
            <a:r>
              <a:rPr lang="pt-BR" sz="3000" b="1" dirty="0" err="1">
                <a:solidFill>
                  <a:srgbClr val="7C4D25"/>
                </a:solidFill>
              </a:rPr>
              <a:t>radiation</a:t>
            </a:r>
            <a:r>
              <a:rPr lang="pt-BR" sz="3000" b="1" dirty="0">
                <a:solidFill>
                  <a:srgbClr val="7C4D25"/>
                </a:solidFill>
              </a:rPr>
              <a:t> – </a:t>
            </a:r>
            <a:r>
              <a:rPr lang="pt-BR" sz="3000" b="1" dirty="0" err="1">
                <a:solidFill>
                  <a:srgbClr val="7C4D25"/>
                </a:solidFill>
              </a:rPr>
              <a:t>like</a:t>
            </a:r>
            <a:r>
              <a:rPr lang="pt-BR" sz="3000" b="1" dirty="0">
                <a:solidFill>
                  <a:srgbClr val="7C4D25"/>
                </a:solidFill>
              </a:rPr>
              <a:t> </a:t>
            </a:r>
            <a:r>
              <a:rPr lang="pt-BR" sz="3000" b="1" dirty="0" err="1">
                <a:solidFill>
                  <a:srgbClr val="7C4D25"/>
                </a:solidFill>
              </a:rPr>
              <a:t>all</a:t>
            </a:r>
            <a:r>
              <a:rPr lang="pt-BR" sz="3000" b="1" dirty="0">
                <a:solidFill>
                  <a:srgbClr val="7C4D25"/>
                </a:solidFill>
              </a:rPr>
              <a:t> light – </a:t>
            </a:r>
            <a:r>
              <a:rPr lang="pt-BR" sz="3000" b="1" dirty="0" err="1">
                <a:solidFill>
                  <a:srgbClr val="7C4D25"/>
                </a:solidFill>
              </a:rPr>
              <a:t>is</a:t>
            </a:r>
            <a:r>
              <a:rPr lang="pt-BR" sz="3000" b="1" dirty="0">
                <a:solidFill>
                  <a:srgbClr val="7C4D25"/>
                </a:solidFill>
              </a:rPr>
              <a:t> </a:t>
            </a:r>
            <a:r>
              <a:rPr lang="pt-BR" sz="3000" b="1" dirty="0" err="1">
                <a:solidFill>
                  <a:srgbClr val="7C4D25"/>
                </a:solidFill>
              </a:rPr>
              <a:t>also</a:t>
            </a:r>
            <a:r>
              <a:rPr lang="pt-BR" sz="3000" b="1" dirty="0">
                <a:solidFill>
                  <a:srgbClr val="7C4D25"/>
                </a:solidFill>
              </a:rPr>
              <a:t> a </a:t>
            </a:r>
            <a:r>
              <a:rPr lang="pt-BR" sz="3000" b="1" dirty="0" err="1">
                <a:solidFill>
                  <a:srgbClr val="7C4D25"/>
                </a:solidFill>
              </a:rPr>
              <a:t>form</a:t>
            </a:r>
            <a:r>
              <a:rPr lang="pt-BR" sz="3000" b="1" dirty="0">
                <a:solidFill>
                  <a:srgbClr val="7C4D25"/>
                </a:solidFill>
              </a:rPr>
              <a:t> </a:t>
            </a:r>
            <a:r>
              <a:rPr lang="pt-BR" sz="3000" b="1" dirty="0" err="1">
                <a:solidFill>
                  <a:srgbClr val="7C4D25"/>
                </a:solidFill>
              </a:rPr>
              <a:t>of</a:t>
            </a:r>
            <a:r>
              <a:rPr lang="pt-BR" sz="3000" b="1" dirty="0">
                <a:solidFill>
                  <a:srgbClr val="7C4D25"/>
                </a:solidFill>
              </a:rPr>
              <a:t> </a:t>
            </a:r>
            <a:r>
              <a:rPr lang="pt-BR" sz="3000" b="1" dirty="0" err="1">
                <a:solidFill>
                  <a:srgbClr val="7C4D25"/>
                </a:solidFill>
              </a:rPr>
              <a:t>electromagnetic</a:t>
            </a:r>
            <a:r>
              <a:rPr lang="pt-BR" sz="3000" b="1" dirty="0">
                <a:solidFill>
                  <a:srgbClr val="7C4D25"/>
                </a:solidFill>
              </a:rPr>
              <a:t> </a:t>
            </a:r>
            <a:r>
              <a:rPr lang="pt-BR" sz="3000" b="1" dirty="0" err="1">
                <a:solidFill>
                  <a:srgbClr val="7C4D25"/>
                </a:solidFill>
              </a:rPr>
              <a:t>radiation</a:t>
            </a:r>
            <a:r>
              <a:rPr lang="pt-BR" sz="3000" b="1" dirty="0">
                <a:solidFill>
                  <a:srgbClr val="7C4D25"/>
                </a:solidFill>
              </a:rPr>
              <a:t>. </a:t>
            </a:r>
            <a:endParaRPr lang="pt-BR" sz="3000" b="1" dirty="0" smtClean="0">
              <a:solidFill>
                <a:srgbClr val="7C4D25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51520" y="1861860"/>
            <a:ext cx="37687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000" b="1" spc="600" dirty="0">
                <a:solidFill>
                  <a:srgbClr val="503934"/>
                </a:solidFill>
                <a:ea typeface="Andale Mono" charset="0"/>
                <a:cs typeface="Andale Mono" charset="0"/>
              </a:rPr>
              <a:t>LIGHT </a:t>
            </a:r>
          </a:p>
          <a:p>
            <a:r>
              <a:rPr lang="pt-BR" sz="5000" b="1" spc="600" dirty="0">
                <a:solidFill>
                  <a:srgbClr val="503934"/>
                </a:solidFill>
                <a:ea typeface="Andale Mono" charset="0"/>
                <a:cs typeface="Andale Mono" charset="0"/>
              </a:rPr>
              <a:t>SPECTRUM</a:t>
            </a:r>
            <a:endParaRPr lang="en-US" sz="5000" dirty="0">
              <a:solidFill>
                <a:srgbClr val="503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6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729408" y="1844824"/>
            <a:ext cx="795739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900" b="1" dirty="0" err="1" smtClean="0">
                <a:solidFill>
                  <a:srgbClr val="54BC9B"/>
                </a:solidFill>
              </a:rPr>
              <a:t>Electromagnetic</a:t>
            </a:r>
            <a:r>
              <a:rPr lang="pt-BR" sz="2900" b="1" dirty="0" smtClean="0">
                <a:solidFill>
                  <a:srgbClr val="54BC9B"/>
                </a:solidFill>
              </a:rPr>
              <a:t> </a:t>
            </a:r>
            <a:r>
              <a:rPr lang="pt-BR" sz="2900" b="1" dirty="0" err="1" smtClean="0">
                <a:solidFill>
                  <a:srgbClr val="54BC9B"/>
                </a:solidFill>
              </a:rPr>
              <a:t>radiation</a:t>
            </a:r>
            <a:r>
              <a:rPr lang="pt-BR" sz="2900" b="1" dirty="0" smtClean="0">
                <a:solidFill>
                  <a:srgbClr val="54BC9B"/>
                </a:solidFill>
              </a:rPr>
              <a:t> </a:t>
            </a:r>
            <a:r>
              <a:rPr lang="pt-BR" sz="2900" b="1" dirty="0" err="1" smtClean="0">
                <a:solidFill>
                  <a:srgbClr val="54BC9B"/>
                </a:solidFill>
              </a:rPr>
              <a:t>that</a:t>
            </a:r>
            <a:r>
              <a:rPr lang="pt-BR" sz="2900" b="1" dirty="0" smtClean="0">
                <a:solidFill>
                  <a:srgbClr val="54BC9B"/>
                </a:solidFill>
              </a:rPr>
              <a:t> </a:t>
            </a:r>
            <a:r>
              <a:rPr lang="pt-BR" sz="2900" b="1" dirty="0" err="1" smtClean="0">
                <a:solidFill>
                  <a:srgbClr val="54BC9B"/>
                </a:solidFill>
              </a:rPr>
              <a:t>has</a:t>
            </a:r>
            <a:r>
              <a:rPr lang="pt-BR" sz="2900" b="1" dirty="0" smtClean="0">
                <a:solidFill>
                  <a:srgbClr val="54BC9B"/>
                </a:solidFill>
              </a:rPr>
              <a:t> a </a:t>
            </a:r>
            <a:r>
              <a:rPr lang="pt-BR" sz="2900" b="1" dirty="0" err="1" smtClean="0">
                <a:solidFill>
                  <a:srgbClr val="54BC9B"/>
                </a:solidFill>
              </a:rPr>
              <a:t>wavelength</a:t>
            </a:r>
            <a:r>
              <a:rPr lang="pt-BR" sz="2900" b="1" dirty="0" smtClean="0">
                <a:solidFill>
                  <a:srgbClr val="54BC9B"/>
                </a:solidFill>
              </a:rPr>
              <a:t> </a:t>
            </a:r>
            <a:r>
              <a:rPr lang="pt-BR" sz="2900" b="1" dirty="0" err="1">
                <a:solidFill>
                  <a:srgbClr val="54BC9B"/>
                </a:solidFill>
              </a:rPr>
              <a:t>between</a:t>
            </a:r>
            <a:r>
              <a:rPr lang="pt-BR" sz="2900" b="1" dirty="0">
                <a:solidFill>
                  <a:srgbClr val="54BC9B"/>
                </a:solidFill>
              </a:rPr>
              <a:t> 380nm </a:t>
            </a:r>
            <a:r>
              <a:rPr lang="pt-BR" sz="2900" b="1" dirty="0" err="1">
                <a:solidFill>
                  <a:srgbClr val="54BC9B"/>
                </a:solidFill>
              </a:rPr>
              <a:t>and</a:t>
            </a:r>
            <a:r>
              <a:rPr lang="pt-BR" sz="2900" b="1" dirty="0">
                <a:solidFill>
                  <a:srgbClr val="54BC9B"/>
                </a:solidFill>
              </a:rPr>
              <a:t> 780nm </a:t>
            </a:r>
            <a:r>
              <a:rPr lang="pt-BR" sz="2900" b="1" dirty="0" err="1">
                <a:solidFill>
                  <a:srgbClr val="54BC9B"/>
                </a:solidFill>
              </a:rPr>
              <a:t>is</a:t>
            </a:r>
            <a:r>
              <a:rPr lang="pt-BR" sz="2900" b="1" dirty="0">
                <a:solidFill>
                  <a:srgbClr val="54BC9B"/>
                </a:solidFill>
              </a:rPr>
              <a:t> </a:t>
            </a:r>
            <a:r>
              <a:rPr lang="pt-BR" sz="2900" b="1" dirty="0" err="1">
                <a:solidFill>
                  <a:srgbClr val="54BC9B"/>
                </a:solidFill>
              </a:rPr>
              <a:t>visible</a:t>
            </a:r>
            <a:r>
              <a:rPr lang="pt-BR" sz="2900" b="1" dirty="0">
                <a:solidFill>
                  <a:srgbClr val="54BC9B"/>
                </a:solidFill>
              </a:rPr>
              <a:t> </a:t>
            </a:r>
            <a:r>
              <a:rPr lang="pt-BR" sz="2900" b="1" dirty="0" err="1">
                <a:solidFill>
                  <a:srgbClr val="54BC9B"/>
                </a:solidFill>
              </a:rPr>
              <a:t>to</a:t>
            </a:r>
            <a:r>
              <a:rPr lang="pt-BR" sz="2900" b="1" dirty="0">
                <a:solidFill>
                  <a:srgbClr val="54BC9B"/>
                </a:solidFill>
              </a:rPr>
              <a:t> </a:t>
            </a:r>
            <a:r>
              <a:rPr lang="pt-BR" sz="2900" b="1" dirty="0" err="1">
                <a:solidFill>
                  <a:srgbClr val="54BC9B"/>
                </a:solidFill>
              </a:rPr>
              <a:t>the</a:t>
            </a:r>
            <a:r>
              <a:rPr lang="pt-BR" sz="2900" b="1" dirty="0">
                <a:solidFill>
                  <a:srgbClr val="54BC9B"/>
                </a:solidFill>
              </a:rPr>
              <a:t> </a:t>
            </a:r>
            <a:r>
              <a:rPr lang="pt-BR" sz="2900" b="1" dirty="0" err="1">
                <a:solidFill>
                  <a:srgbClr val="54BC9B"/>
                </a:solidFill>
              </a:rPr>
              <a:t>human</a:t>
            </a:r>
            <a:r>
              <a:rPr lang="pt-BR" sz="2900" b="1" dirty="0">
                <a:solidFill>
                  <a:srgbClr val="54BC9B"/>
                </a:solidFill>
              </a:rPr>
              <a:t> </a:t>
            </a:r>
            <a:r>
              <a:rPr lang="pt-BR" sz="2900" b="1" dirty="0" err="1" smtClean="0">
                <a:solidFill>
                  <a:srgbClr val="54BC9B"/>
                </a:solidFill>
              </a:rPr>
              <a:t>eyes</a:t>
            </a:r>
            <a:r>
              <a:rPr lang="pt-BR" sz="2900" b="1" dirty="0" smtClean="0">
                <a:solidFill>
                  <a:srgbClr val="54BC9B"/>
                </a:solidFill>
              </a:rPr>
              <a:t> </a:t>
            </a:r>
            <a:r>
              <a:rPr lang="pt-BR" sz="2900" b="1" dirty="0" err="1">
                <a:solidFill>
                  <a:srgbClr val="54BC9B"/>
                </a:solidFill>
              </a:rPr>
              <a:t>and</a:t>
            </a:r>
            <a:r>
              <a:rPr lang="pt-BR" sz="2900" b="1" dirty="0">
                <a:solidFill>
                  <a:srgbClr val="54BC9B"/>
                </a:solidFill>
              </a:rPr>
              <a:t> </a:t>
            </a:r>
            <a:r>
              <a:rPr lang="pt-BR" sz="2900" b="1" dirty="0" err="1">
                <a:solidFill>
                  <a:srgbClr val="54BC9B"/>
                </a:solidFill>
              </a:rPr>
              <a:t>is</a:t>
            </a:r>
            <a:r>
              <a:rPr lang="pt-BR" sz="2900" b="1" dirty="0">
                <a:solidFill>
                  <a:srgbClr val="54BC9B"/>
                </a:solidFill>
              </a:rPr>
              <a:t> </a:t>
            </a:r>
            <a:r>
              <a:rPr lang="pt-BR" sz="2900" b="1" dirty="0" err="1">
                <a:solidFill>
                  <a:srgbClr val="54BC9B"/>
                </a:solidFill>
              </a:rPr>
              <a:t>commonly</a:t>
            </a:r>
            <a:r>
              <a:rPr lang="pt-BR" sz="2900" b="1" dirty="0">
                <a:solidFill>
                  <a:srgbClr val="54BC9B"/>
                </a:solidFill>
              </a:rPr>
              <a:t> </a:t>
            </a:r>
            <a:r>
              <a:rPr lang="pt-BR" sz="2900" b="1" dirty="0" err="1">
                <a:solidFill>
                  <a:srgbClr val="54BC9B"/>
                </a:solidFill>
              </a:rPr>
              <a:t>referred</a:t>
            </a:r>
            <a:r>
              <a:rPr lang="pt-BR" sz="2900" b="1" dirty="0">
                <a:solidFill>
                  <a:srgbClr val="54BC9B"/>
                </a:solidFill>
              </a:rPr>
              <a:t> </a:t>
            </a:r>
            <a:r>
              <a:rPr lang="pt-BR" sz="2900" b="1" dirty="0" err="1">
                <a:solidFill>
                  <a:srgbClr val="54BC9B"/>
                </a:solidFill>
              </a:rPr>
              <a:t>to</a:t>
            </a:r>
            <a:r>
              <a:rPr lang="pt-BR" sz="2900" b="1" dirty="0">
                <a:solidFill>
                  <a:srgbClr val="54BC9B"/>
                </a:solidFill>
              </a:rPr>
              <a:t> as light</a:t>
            </a:r>
            <a:r>
              <a:rPr lang="pt-BR" sz="2900" b="1" dirty="0" smtClean="0">
                <a:solidFill>
                  <a:srgbClr val="54BC9B"/>
                </a:solidFill>
              </a:rPr>
              <a:t>.</a:t>
            </a:r>
            <a:endParaRPr lang="pt-BR" sz="2900" b="1" dirty="0">
              <a:solidFill>
                <a:srgbClr val="54BC9B"/>
              </a:solidFill>
            </a:endParaRPr>
          </a:p>
          <a:p>
            <a:pPr algn="ctr"/>
            <a:endParaRPr lang="en-US" sz="2900" b="1" dirty="0">
              <a:solidFill>
                <a:srgbClr val="54BC9B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23423" y="620688"/>
            <a:ext cx="729715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500" b="1" spc="600">
                <a:solidFill>
                  <a:schemeClr val="bg1"/>
                </a:solidFill>
                <a:ea typeface="Andale Mono" charset="0"/>
                <a:cs typeface="Andale Mono" charset="0"/>
              </a:rPr>
              <a:t>LIGHT </a:t>
            </a:r>
            <a:r>
              <a:rPr lang="pt-BR" sz="5500" b="1" spc="60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SPECTRUM</a:t>
            </a:r>
            <a:endParaRPr lang="en-US" sz="5500" dirty="0"/>
          </a:p>
        </p:txBody>
      </p:sp>
      <p:pic>
        <p:nvPicPr>
          <p:cNvPr id="7" name="Picture 2" descr="http://herschel.cf.ac.uk/files/em-wave_thermometer_trans_with_celsius_v2_black_herschel_larg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23" y="3555367"/>
            <a:ext cx="7133964" cy="2800983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04950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611560" y="2108463"/>
            <a:ext cx="79928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 err="1" smtClean="0">
                <a:solidFill>
                  <a:schemeClr val="bg1"/>
                </a:solidFill>
              </a:rPr>
              <a:t>Infrared</a:t>
            </a:r>
            <a:r>
              <a:rPr lang="pt-BR" sz="3000" b="1" dirty="0" smtClean="0">
                <a:solidFill>
                  <a:schemeClr val="bg1"/>
                </a:solidFill>
              </a:rPr>
              <a:t> </a:t>
            </a:r>
            <a:r>
              <a:rPr lang="pt-BR" sz="3000" b="1" dirty="0">
                <a:solidFill>
                  <a:schemeClr val="bg1"/>
                </a:solidFill>
              </a:rPr>
              <a:t>(IR</a:t>
            </a:r>
            <a:r>
              <a:rPr lang="pt-BR" sz="3000" b="1" dirty="0" smtClean="0">
                <a:solidFill>
                  <a:schemeClr val="bg1"/>
                </a:solidFill>
              </a:rPr>
              <a:t>) - </a:t>
            </a:r>
            <a:r>
              <a:rPr lang="pt-BR" sz="3000" b="1" dirty="0" err="1">
                <a:solidFill>
                  <a:srgbClr val="54BC9B"/>
                </a:solidFill>
              </a:rPr>
              <a:t>longer</a:t>
            </a:r>
            <a:r>
              <a:rPr lang="pt-BR" sz="3000" b="1" dirty="0">
                <a:solidFill>
                  <a:srgbClr val="54BC9B"/>
                </a:solidFill>
              </a:rPr>
              <a:t> </a:t>
            </a:r>
            <a:r>
              <a:rPr lang="pt-BR" sz="3000" b="1" dirty="0" err="1">
                <a:solidFill>
                  <a:srgbClr val="54BC9B"/>
                </a:solidFill>
              </a:rPr>
              <a:t>than</a:t>
            </a:r>
            <a:r>
              <a:rPr lang="pt-BR" sz="3000" b="1" dirty="0">
                <a:solidFill>
                  <a:srgbClr val="54BC9B"/>
                </a:solidFill>
              </a:rPr>
              <a:t> 780nm</a:t>
            </a:r>
            <a:r>
              <a:rPr lang="pt-BR" sz="3000" b="1" dirty="0" smtClean="0">
                <a:solidFill>
                  <a:srgbClr val="54BC9B"/>
                </a:solidFill>
              </a:rPr>
              <a:t> </a:t>
            </a:r>
          </a:p>
          <a:p>
            <a:r>
              <a:rPr lang="pt-BR" sz="3000" b="1" dirty="0" err="1">
                <a:solidFill>
                  <a:schemeClr val="bg1"/>
                </a:solidFill>
              </a:rPr>
              <a:t>U</a:t>
            </a:r>
            <a:r>
              <a:rPr lang="pt-BR" sz="3000" b="1" dirty="0" err="1" smtClean="0">
                <a:solidFill>
                  <a:schemeClr val="bg1"/>
                </a:solidFill>
              </a:rPr>
              <a:t>ltraviolet</a:t>
            </a:r>
            <a:r>
              <a:rPr lang="pt-BR" sz="3000" b="1" dirty="0" smtClean="0">
                <a:solidFill>
                  <a:schemeClr val="bg1"/>
                </a:solidFill>
              </a:rPr>
              <a:t> </a:t>
            </a:r>
            <a:r>
              <a:rPr lang="pt-BR" sz="3000" b="1" dirty="0">
                <a:solidFill>
                  <a:schemeClr val="bg1"/>
                </a:solidFill>
              </a:rPr>
              <a:t>(</a:t>
            </a:r>
            <a:r>
              <a:rPr lang="pt-BR" sz="3000" b="1" dirty="0" smtClean="0">
                <a:solidFill>
                  <a:schemeClr val="bg1"/>
                </a:solidFill>
              </a:rPr>
              <a:t>UV) - </a:t>
            </a:r>
            <a:r>
              <a:rPr lang="pt-BR" sz="3000" b="1" dirty="0" err="1">
                <a:solidFill>
                  <a:srgbClr val="54BC9B"/>
                </a:solidFill>
              </a:rPr>
              <a:t>shorter</a:t>
            </a:r>
            <a:r>
              <a:rPr lang="pt-BR" sz="3000" b="1" dirty="0">
                <a:solidFill>
                  <a:srgbClr val="54BC9B"/>
                </a:solidFill>
              </a:rPr>
              <a:t> </a:t>
            </a:r>
            <a:r>
              <a:rPr lang="pt-BR" sz="3000" b="1" dirty="0" err="1">
                <a:solidFill>
                  <a:srgbClr val="54BC9B"/>
                </a:solidFill>
              </a:rPr>
              <a:t>than</a:t>
            </a:r>
            <a:r>
              <a:rPr lang="pt-BR" sz="3000" b="1" dirty="0">
                <a:solidFill>
                  <a:srgbClr val="54BC9B"/>
                </a:solidFill>
              </a:rPr>
              <a:t> </a:t>
            </a:r>
            <a:r>
              <a:rPr lang="pt-BR" sz="3000" b="1" dirty="0" smtClean="0">
                <a:solidFill>
                  <a:srgbClr val="54BC9B"/>
                </a:solidFill>
              </a:rPr>
              <a:t>380nm</a:t>
            </a:r>
          </a:p>
          <a:p>
            <a:r>
              <a:rPr lang="pt-BR" sz="3000" b="1" dirty="0" smtClean="0">
                <a:solidFill>
                  <a:srgbClr val="54BC9B"/>
                </a:solidFill>
              </a:rPr>
              <a:t> </a:t>
            </a:r>
          </a:p>
          <a:p>
            <a:r>
              <a:rPr lang="pt-BR" sz="3000" b="1" dirty="0" err="1" smtClean="0">
                <a:solidFill>
                  <a:srgbClr val="54BC9B"/>
                </a:solidFill>
              </a:rPr>
              <a:t>They</a:t>
            </a:r>
            <a:r>
              <a:rPr lang="pt-BR" sz="3000" b="1" dirty="0" smtClean="0">
                <a:solidFill>
                  <a:srgbClr val="54BC9B"/>
                </a:solidFill>
              </a:rPr>
              <a:t> are </a:t>
            </a:r>
            <a:r>
              <a:rPr lang="pt-BR" sz="3000" b="1" dirty="0" err="1" smtClean="0">
                <a:solidFill>
                  <a:srgbClr val="54BC9B"/>
                </a:solidFill>
              </a:rPr>
              <a:t>invisible</a:t>
            </a:r>
            <a:r>
              <a:rPr lang="pt-BR" sz="3000" b="1" dirty="0" smtClean="0">
                <a:solidFill>
                  <a:srgbClr val="54BC9B"/>
                </a:solidFill>
              </a:rPr>
              <a:t> </a:t>
            </a:r>
            <a:r>
              <a:rPr lang="pt-BR" sz="3000" b="1" dirty="0" err="1" smtClean="0">
                <a:solidFill>
                  <a:srgbClr val="54BC9B"/>
                </a:solidFill>
              </a:rPr>
              <a:t>to</a:t>
            </a:r>
            <a:r>
              <a:rPr lang="pt-BR" sz="3000" b="1" dirty="0" smtClean="0">
                <a:solidFill>
                  <a:srgbClr val="54BC9B"/>
                </a:solidFill>
              </a:rPr>
              <a:t> </a:t>
            </a:r>
            <a:r>
              <a:rPr lang="pt-BR" sz="3000" b="1" dirty="0" err="1" smtClean="0">
                <a:solidFill>
                  <a:srgbClr val="54BC9B"/>
                </a:solidFill>
              </a:rPr>
              <a:t>the</a:t>
            </a:r>
            <a:r>
              <a:rPr lang="pt-BR" sz="3000" b="1" dirty="0" smtClean="0">
                <a:solidFill>
                  <a:srgbClr val="54BC9B"/>
                </a:solidFill>
              </a:rPr>
              <a:t> </a:t>
            </a:r>
            <a:r>
              <a:rPr lang="pt-BR" sz="3000" b="1" dirty="0" err="1" smtClean="0">
                <a:solidFill>
                  <a:srgbClr val="54BC9B"/>
                </a:solidFill>
              </a:rPr>
              <a:t>human</a:t>
            </a:r>
            <a:r>
              <a:rPr lang="pt-BR" sz="3000" b="1" dirty="0" smtClean="0">
                <a:solidFill>
                  <a:srgbClr val="54BC9B"/>
                </a:solidFill>
              </a:rPr>
              <a:t> </a:t>
            </a:r>
            <a:r>
              <a:rPr lang="pt-BR" sz="3000" b="1" dirty="0" err="1" smtClean="0">
                <a:solidFill>
                  <a:srgbClr val="54BC9B"/>
                </a:solidFill>
              </a:rPr>
              <a:t>eyes</a:t>
            </a:r>
            <a:r>
              <a:rPr lang="pt-BR" sz="3000" b="1" dirty="0" smtClean="0">
                <a:solidFill>
                  <a:srgbClr val="54BC9B"/>
                </a:solidFill>
              </a:rPr>
              <a:t>. </a:t>
            </a:r>
          </a:p>
          <a:p>
            <a:pPr algn="ctr"/>
            <a:endParaRPr lang="en-US" sz="3000" b="1" dirty="0">
              <a:solidFill>
                <a:srgbClr val="54BC9B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87624" y="836712"/>
            <a:ext cx="729715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500" b="1" spc="600">
                <a:solidFill>
                  <a:schemeClr val="bg1"/>
                </a:solidFill>
                <a:ea typeface="Andale Mono" charset="0"/>
                <a:cs typeface="Andale Mono" charset="0"/>
              </a:rPr>
              <a:t>LIGHT </a:t>
            </a:r>
            <a:r>
              <a:rPr lang="pt-BR" sz="5500" b="1" spc="60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SPECTRUM</a:t>
            </a:r>
            <a:endParaRPr lang="en-US" sz="55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204" y="4458890"/>
            <a:ext cx="16256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43608" y="620688"/>
            <a:ext cx="729715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500" b="1" spc="600" dirty="0">
                <a:solidFill>
                  <a:schemeClr val="bg1"/>
                </a:solidFill>
                <a:ea typeface="Andale Mono" charset="0"/>
                <a:cs typeface="Andale Mono" charset="0"/>
              </a:rPr>
              <a:t>LIGHT </a:t>
            </a:r>
            <a:r>
              <a:rPr lang="pt-BR" sz="55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SPECTRUM</a:t>
            </a:r>
            <a:endParaRPr lang="en-US" sz="55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88126"/>
            <a:ext cx="7034732" cy="417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7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75556" y="3175808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 err="1" smtClean="0">
                <a:solidFill>
                  <a:srgbClr val="54BC9B"/>
                </a:solidFill>
              </a:rPr>
              <a:t>Now</a:t>
            </a:r>
            <a:r>
              <a:rPr lang="pt-BR" sz="3000" b="1" dirty="0" smtClean="0">
                <a:solidFill>
                  <a:srgbClr val="54BC9B"/>
                </a:solidFill>
              </a:rPr>
              <a:t> </a:t>
            </a:r>
            <a:r>
              <a:rPr lang="pt-BR" sz="3000" b="1" dirty="0" err="1" smtClean="0">
                <a:solidFill>
                  <a:srgbClr val="54BC9B"/>
                </a:solidFill>
              </a:rPr>
              <a:t>you</a:t>
            </a:r>
            <a:r>
              <a:rPr lang="pt-BR" sz="3000" b="1" dirty="0" smtClean="0">
                <a:solidFill>
                  <a:srgbClr val="54BC9B"/>
                </a:solidFill>
              </a:rPr>
              <a:t> </a:t>
            </a:r>
            <a:r>
              <a:rPr lang="pt-BR" sz="3000" b="1" dirty="0" err="1" smtClean="0">
                <a:solidFill>
                  <a:srgbClr val="54BC9B"/>
                </a:solidFill>
              </a:rPr>
              <a:t>can</a:t>
            </a:r>
            <a:r>
              <a:rPr lang="pt-BR" sz="3000" b="1" dirty="0" smtClean="0">
                <a:solidFill>
                  <a:srgbClr val="54BC9B"/>
                </a:solidFill>
              </a:rPr>
              <a:t> move </a:t>
            </a:r>
            <a:r>
              <a:rPr lang="pt-BR" sz="3000" b="1" dirty="0" err="1" smtClean="0">
                <a:solidFill>
                  <a:srgbClr val="54BC9B"/>
                </a:solidFill>
              </a:rPr>
              <a:t>on</a:t>
            </a:r>
            <a:r>
              <a:rPr lang="pt-BR" sz="3000" b="1" dirty="0" smtClean="0">
                <a:solidFill>
                  <a:srgbClr val="54BC9B"/>
                </a:solidFill>
              </a:rPr>
              <a:t> </a:t>
            </a:r>
            <a:r>
              <a:rPr lang="pt-BR" sz="3000" b="1" dirty="0" err="1" smtClean="0">
                <a:solidFill>
                  <a:srgbClr val="54BC9B"/>
                </a:solidFill>
              </a:rPr>
              <a:t>to</a:t>
            </a:r>
            <a:r>
              <a:rPr lang="pt-BR" sz="3000" b="1" dirty="0" smtClean="0">
                <a:solidFill>
                  <a:srgbClr val="54BC9B"/>
                </a:solidFill>
              </a:rPr>
              <a:t> </a:t>
            </a:r>
            <a:r>
              <a:rPr lang="pt-BR" sz="3000" b="1" dirty="0" err="1" smtClean="0">
                <a:solidFill>
                  <a:srgbClr val="54BC9B"/>
                </a:solidFill>
              </a:rPr>
              <a:t>the</a:t>
            </a:r>
            <a:r>
              <a:rPr lang="pt-BR" sz="3000" b="1" dirty="0" smtClean="0">
                <a:solidFill>
                  <a:srgbClr val="54BC9B"/>
                </a:solidFill>
              </a:rPr>
              <a:t> </a:t>
            </a:r>
            <a:r>
              <a:rPr lang="pt-BR" sz="3000" b="1" dirty="0" err="1" smtClean="0">
                <a:solidFill>
                  <a:srgbClr val="54BC9B"/>
                </a:solidFill>
              </a:rPr>
              <a:t>next</a:t>
            </a:r>
            <a:r>
              <a:rPr lang="pt-BR" sz="3000" b="1" dirty="0" smtClean="0">
                <a:solidFill>
                  <a:srgbClr val="54BC9B"/>
                </a:solidFill>
              </a:rPr>
              <a:t> </a:t>
            </a:r>
            <a:r>
              <a:rPr lang="pt-BR" sz="3000" b="1" dirty="0" err="1" smtClean="0">
                <a:solidFill>
                  <a:srgbClr val="54BC9B"/>
                </a:solidFill>
              </a:rPr>
              <a:t>topic</a:t>
            </a:r>
            <a:r>
              <a:rPr lang="pt-BR" sz="3000" b="1" dirty="0" smtClean="0">
                <a:solidFill>
                  <a:srgbClr val="54BC9B"/>
                </a:solidFill>
              </a:rPr>
              <a:t>...</a:t>
            </a:r>
          </a:p>
          <a:p>
            <a:endParaRPr lang="pt-BR" sz="3000" b="1" dirty="0">
              <a:solidFill>
                <a:schemeClr val="bg1"/>
              </a:solidFill>
            </a:endParaRPr>
          </a:p>
          <a:p>
            <a:pPr algn="ctr"/>
            <a:r>
              <a:rPr lang="pt-BR" sz="3000" b="1" dirty="0" smtClean="0">
                <a:solidFill>
                  <a:srgbClr val="54BC9B"/>
                </a:solidFill>
              </a:rPr>
              <a:t> </a:t>
            </a:r>
            <a:r>
              <a:rPr lang="pt-BR" sz="3000" b="1" spc="300" dirty="0" smtClean="0">
                <a:solidFill>
                  <a:schemeClr val="bg1"/>
                </a:solidFill>
              </a:rPr>
              <a:t>LASER INVENTION!</a:t>
            </a:r>
            <a:endParaRPr lang="en-US" sz="3000" b="1" spc="300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99692" y="1052736"/>
            <a:ext cx="5544616" cy="1230895"/>
          </a:xfrm>
          <a:prstGeom prst="rect">
            <a:avLst/>
          </a:prstGeom>
          <a:solidFill>
            <a:srgbClr val="54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smtClean="0"/>
              <a:t>WELL DONE!</a:t>
            </a:r>
            <a:endParaRPr lang="en-US" sz="5500" b="1" dirty="0"/>
          </a:p>
        </p:txBody>
      </p:sp>
    </p:spTree>
    <p:extLst>
      <p:ext uri="{BB962C8B-B14F-4D97-AF65-F5344CB8AC3E}">
        <p14:creationId xmlns:p14="http://schemas.microsoft.com/office/powerpoint/2010/main" val="99602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184</Words>
  <Application>Microsoft Macintosh PowerPoint</Application>
  <PresentationFormat>Apresentação na tela (4:3)</PresentationFormat>
  <Paragraphs>55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Andale Mono</vt:lpstr>
      <vt:lpstr>Calibri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Gamification</dc:title>
  <dc:creator>covan</dc:creator>
  <cp:lastModifiedBy>Douglas Paulo de Mattos</cp:lastModifiedBy>
  <cp:revision>29</cp:revision>
  <dcterms:created xsi:type="dcterms:W3CDTF">2017-03-08T21:43:37Z</dcterms:created>
  <dcterms:modified xsi:type="dcterms:W3CDTF">2017-07-14T19:51:51Z</dcterms:modified>
</cp:coreProperties>
</file>